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sldIdLst>
    <p:sldId id="256" r:id="rId2"/>
    <p:sldId id="257" r:id="rId3"/>
    <p:sldId id="259" r:id="rId4"/>
    <p:sldId id="258"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4B53A7-3209-46A6-9454-F38EAC8F11E7}" type="datetimeFigureOut">
              <a:rPr lang="en-US" smtClean="0"/>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3730780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4B53A7-3209-46A6-9454-F38EAC8F11E7}" type="datetimeFigureOut">
              <a:rPr lang="en-US" smtClean="0"/>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96123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6A4B53A7-3209-46A6-9454-F38EAC8F11E7}" type="datetimeFigureOut">
              <a:rPr lang="en-US" smtClean="0"/>
              <a:t>4/23/2022</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7CE633F-9882-4A5C-83A2-1109D0C73261}" type="slidenum">
              <a:rPr lang="en-US" smtClean="0"/>
              <a:t>‹#›</a:t>
            </a:fld>
            <a:endParaRPr lang="en-US"/>
          </a:p>
        </p:txBody>
      </p:sp>
    </p:spTree>
    <p:extLst>
      <p:ext uri="{BB962C8B-B14F-4D97-AF65-F5344CB8AC3E}">
        <p14:creationId xmlns:p14="http://schemas.microsoft.com/office/powerpoint/2010/main" val="284232271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4B53A7-3209-46A6-9454-F38EAC8F11E7}" type="datetimeFigureOut">
              <a:rPr lang="en-US" smtClean="0"/>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617265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4B53A7-3209-46A6-9454-F38EAC8F11E7}" type="datetimeFigureOut">
              <a:rPr lang="en-US" smtClean="0"/>
              <a:t>4/23/2022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859710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4B53A7-3209-46A6-9454-F38EAC8F11E7}" type="datetimeFigureOut">
              <a:rPr lang="en-US" smtClean="0"/>
              <a:t>4/23/2022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355061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4B53A7-3209-46A6-9454-F38EAC8F11E7}" type="datetimeFigureOut">
              <a:rPr lang="en-US" smtClean="0"/>
              <a:t>4/23/2022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020583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B53A7-3209-46A6-9454-F38EAC8F11E7}" type="datetimeFigureOut">
              <a:rPr lang="en-US" smtClean="0"/>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765121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B53A7-3209-46A6-9454-F38EAC8F11E7}" type="datetimeFigureOut">
              <a:rPr lang="en-US" smtClean="0"/>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852341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4B53A7-3209-46A6-9454-F38EAC8F11E7}" type="datetimeFigureOut">
              <a:rPr lang="en-US" smtClean="0"/>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516812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6A4B53A7-3209-46A6-9454-F38EAC8F11E7}" type="datetimeFigureOut">
              <a:rPr lang="en-US" smtClean="0"/>
              <a:t>4/23/2022</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8963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6A4B53A7-3209-46A6-9454-F38EAC8F11E7}" type="datetimeFigureOut">
              <a:rPr lang="en-US" smtClean="0"/>
              <a:pPr/>
              <a:t>4/23/2022</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186930061"/>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ticketsource.co.uk/Aldsoc" TargetMode="External"/><Relationship Id="rId2" Type="http://schemas.openxmlformats.org/officeDocument/2006/relationships/hyperlink" Target="http://www.aldeburghsociety.org.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6" name="Picture 3" descr="A side view of an abstract white and grey weave in sphere form side view">
            <a:extLst>
              <a:ext uri="{FF2B5EF4-FFF2-40B4-BE49-F238E27FC236}">
                <a16:creationId xmlns:a16="http://schemas.microsoft.com/office/drawing/2014/main" id="{F0924B6E-008E-06B7-622D-04C28233B0C0}"/>
              </a:ext>
            </a:extLst>
          </p:cNvPr>
          <p:cNvPicPr>
            <a:picLocks noChangeAspect="1"/>
          </p:cNvPicPr>
          <p:nvPr/>
        </p:nvPicPr>
        <p:blipFill rotWithShape="1">
          <a:blip r:embed="rId2">
            <a:duotone>
              <a:schemeClr val="bg2">
                <a:shade val="45000"/>
                <a:satMod val="135000"/>
              </a:schemeClr>
              <a:prstClr val="white"/>
            </a:duotone>
            <a:alphaModFix amt="65000"/>
          </a:blip>
          <a:srcRect t="14917" b="3561"/>
          <a:stretch/>
        </p:blipFill>
        <p:spPr>
          <a:xfrm>
            <a:off x="20" y="10"/>
            <a:ext cx="12191979" cy="6857989"/>
          </a:xfrm>
          <a:prstGeom prst="rect">
            <a:avLst/>
          </a:prstGeom>
        </p:spPr>
      </p:pic>
      <p:sp>
        <p:nvSpPr>
          <p:cNvPr id="21" name="Rectangle 20">
            <a:extLst>
              <a:ext uri="{FF2B5EF4-FFF2-40B4-BE49-F238E27FC236}">
                <a16:creationId xmlns:a16="http://schemas.microsoft.com/office/drawing/2014/main" id="{FE409147-9C8A-4E37-878B-8EA26E282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EA223D19-4B47-4108-8067-12CE01B56C04}"/>
              </a:ext>
            </a:extLst>
          </p:cNvPr>
          <p:cNvSpPr>
            <a:spLocks noGrp="1"/>
          </p:cNvSpPr>
          <p:nvPr>
            <p:ph type="ctrTitle"/>
          </p:nvPr>
        </p:nvSpPr>
        <p:spPr>
          <a:xfrm>
            <a:off x="365759" y="2194560"/>
            <a:ext cx="11471565" cy="1739347"/>
          </a:xfrm>
        </p:spPr>
        <p:txBody>
          <a:bodyPr>
            <a:normAutofit/>
          </a:bodyPr>
          <a:lstStyle/>
          <a:p>
            <a:r>
              <a:rPr lang="en-US" dirty="0"/>
              <a:t>The ALDEBURGH SOCIETY</a:t>
            </a:r>
            <a:endParaRPr lang="en-GB" dirty="0"/>
          </a:p>
        </p:txBody>
      </p:sp>
      <p:sp>
        <p:nvSpPr>
          <p:cNvPr id="3" name="Subtitle 2">
            <a:extLst>
              <a:ext uri="{FF2B5EF4-FFF2-40B4-BE49-F238E27FC236}">
                <a16:creationId xmlns:a16="http://schemas.microsoft.com/office/drawing/2014/main" id="{841D809E-95DA-44A8-AE9C-672E870E9A52}"/>
              </a:ext>
            </a:extLst>
          </p:cNvPr>
          <p:cNvSpPr>
            <a:spLocks noGrp="1"/>
          </p:cNvSpPr>
          <p:nvPr>
            <p:ph type="subTitle" idx="1"/>
          </p:nvPr>
        </p:nvSpPr>
        <p:spPr>
          <a:xfrm>
            <a:off x="1524000" y="3996250"/>
            <a:ext cx="9144000" cy="1309255"/>
          </a:xfrm>
        </p:spPr>
        <p:txBody>
          <a:bodyPr>
            <a:normAutofit/>
          </a:bodyPr>
          <a:lstStyle/>
          <a:p>
            <a:r>
              <a:rPr lang="en-US" sz="4400" dirty="0"/>
              <a:t>What, where, how?</a:t>
            </a:r>
            <a:endParaRPr lang="en-GB" sz="4400" dirty="0"/>
          </a:p>
        </p:txBody>
      </p:sp>
    </p:spTree>
    <p:extLst>
      <p:ext uri="{BB962C8B-B14F-4D97-AF65-F5344CB8AC3E}">
        <p14:creationId xmlns:p14="http://schemas.microsoft.com/office/powerpoint/2010/main" val="4293897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740F0-A441-45C5-9B0D-58C533D9C38D}"/>
              </a:ext>
            </a:extLst>
          </p:cNvPr>
          <p:cNvSpPr>
            <a:spLocks noGrp="1"/>
          </p:cNvSpPr>
          <p:nvPr>
            <p:ph type="title"/>
          </p:nvPr>
        </p:nvSpPr>
        <p:spPr/>
        <p:txBody>
          <a:bodyPr>
            <a:normAutofit fontScale="90000"/>
          </a:bodyPr>
          <a:lstStyle/>
          <a:p>
            <a:r>
              <a:rPr lang="en-US" dirty="0" err="1"/>
              <a:t>Aldeburgh</a:t>
            </a:r>
            <a:r>
              <a:rPr lang="en-US" dirty="0"/>
              <a:t> Society purpose and remit</a:t>
            </a:r>
            <a:br>
              <a:rPr lang="en-US" dirty="0"/>
            </a:br>
            <a:br>
              <a:rPr lang="en-US" dirty="0"/>
            </a:br>
            <a:endParaRPr lang="en-GB" dirty="0"/>
          </a:p>
        </p:txBody>
      </p:sp>
      <p:sp>
        <p:nvSpPr>
          <p:cNvPr id="3" name="Content Placeholder 2">
            <a:extLst>
              <a:ext uri="{FF2B5EF4-FFF2-40B4-BE49-F238E27FC236}">
                <a16:creationId xmlns:a16="http://schemas.microsoft.com/office/drawing/2014/main" id="{BE22A64F-E9E3-452D-BBEF-ED7636094F92}"/>
              </a:ext>
            </a:extLst>
          </p:cNvPr>
          <p:cNvSpPr>
            <a:spLocks noGrp="1"/>
          </p:cNvSpPr>
          <p:nvPr>
            <p:ph idx="1"/>
          </p:nvPr>
        </p:nvSpPr>
        <p:spPr/>
        <p:txBody>
          <a:bodyPr/>
          <a:lstStyle/>
          <a:p>
            <a:r>
              <a:rPr lang="en-US" dirty="0"/>
              <a:t>The </a:t>
            </a:r>
            <a:r>
              <a:rPr lang="en-US" dirty="0" err="1"/>
              <a:t>Aldeburgh</a:t>
            </a:r>
            <a:r>
              <a:rPr lang="en-US" dirty="0"/>
              <a:t> Society was formed in 1974 as the civic society for </a:t>
            </a:r>
            <a:r>
              <a:rPr lang="en-US" dirty="0" err="1"/>
              <a:t>Aldeburgh</a:t>
            </a:r>
            <a:r>
              <a:rPr lang="en-US" dirty="0"/>
              <a:t>.</a:t>
            </a:r>
          </a:p>
          <a:p>
            <a:r>
              <a:rPr lang="en-US" dirty="0"/>
              <a:t> Its aims are to care for and nurture the character of the town and its surroundings on the East Coast of Suffolk. Through informed, energetic engagement (meetings, responses to planning issues, publications and events), we encourage the preservation, development and improvement of public amenities and features of historic interest.</a:t>
            </a:r>
          </a:p>
          <a:p>
            <a:r>
              <a:rPr lang="en-US" dirty="0"/>
              <a:t>We aim to encourage high standards high standards of architecture and town planning in what we believe to be one of England’s loveliest seaside towns.</a:t>
            </a:r>
          </a:p>
          <a:p>
            <a:endParaRPr lang="en-GB" dirty="0"/>
          </a:p>
        </p:txBody>
      </p:sp>
    </p:spTree>
    <p:extLst>
      <p:ext uri="{BB962C8B-B14F-4D97-AF65-F5344CB8AC3E}">
        <p14:creationId xmlns:p14="http://schemas.microsoft.com/office/powerpoint/2010/main" val="100930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0C11B-F000-4DF8-924B-13C0A052383F}"/>
              </a:ext>
            </a:extLst>
          </p:cNvPr>
          <p:cNvSpPr>
            <a:spLocks noGrp="1"/>
          </p:cNvSpPr>
          <p:nvPr>
            <p:ph type="title"/>
          </p:nvPr>
        </p:nvSpPr>
        <p:spPr/>
        <p:txBody>
          <a:bodyPr/>
          <a:lstStyle/>
          <a:p>
            <a:r>
              <a:rPr lang="en-US" dirty="0"/>
              <a:t>ACTIONS</a:t>
            </a:r>
            <a:endParaRPr lang="en-GB" dirty="0"/>
          </a:p>
        </p:txBody>
      </p:sp>
      <p:sp>
        <p:nvSpPr>
          <p:cNvPr id="3" name="Content Placeholder 2">
            <a:extLst>
              <a:ext uri="{FF2B5EF4-FFF2-40B4-BE49-F238E27FC236}">
                <a16:creationId xmlns:a16="http://schemas.microsoft.com/office/drawing/2014/main" id="{86AF91CB-BB6E-4D3E-8B5A-F738DAC7707C}"/>
              </a:ext>
            </a:extLst>
          </p:cNvPr>
          <p:cNvSpPr>
            <a:spLocks noGrp="1"/>
          </p:cNvSpPr>
          <p:nvPr>
            <p:ph idx="1"/>
          </p:nvPr>
        </p:nvSpPr>
        <p:spPr/>
        <p:txBody>
          <a:bodyPr/>
          <a:lstStyle/>
          <a:p>
            <a:r>
              <a:rPr lang="en-US" dirty="0"/>
              <a:t>Planning: Brick Dock; High Street; Victoria Road, Garrett House</a:t>
            </a:r>
          </a:p>
          <a:p>
            <a:r>
              <a:rPr lang="en-US" dirty="0"/>
              <a:t>Conservation Area</a:t>
            </a:r>
          </a:p>
          <a:p>
            <a:r>
              <a:rPr lang="en-US" dirty="0"/>
              <a:t>Traffic and lighting: Crabbe Street, coordination with ATC</a:t>
            </a:r>
          </a:p>
          <a:p>
            <a:r>
              <a:rPr lang="en-US" dirty="0"/>
              <a:t>Energy projects: Scottish Power offshore wind farms and Sizewell C; </a:t>
            </a:r>
          </a:p>
          <a:p>
            <a:r>
              <a:rPr lang="en-US" dirty="0"/>
              <a:t>To come: National Grid and Nautilus Interconnector</a:t>
            </a:r>
          </a:p>
          <a:p>
            <a:endParaRPr lang="en-US" dirty="0"/>
          </a:p>
          <a:p>
            <a:r>
              <a:rPr lang="en-US" dirty="0"/>
              <a:t>Work with </a:t>
            </a:r>
            <a:r>
              <a:rPr lang="en-US" dirty="0" err="1"/>
              <a:t>Aldeburgh</a:t>
            </a:r>
            <a:r>
              <a:rPr lang="en-US" dirty="0"/>
              <a:t> Town Council, </a:t>
            </a:r>
            <a:r>
              <a:rPr lang="en-US" dirty="0" err="1"/>
              <a:t>Aldeburgh</a:t>
            </a:r>
            <a:r>
              <a:rPr lang="en-US" dirty="0"/>
              <a:t> Business Association and Suffolk Preservation Society</a:t>
            </a:r>
          </a:p>
          <a:p>
            <a:endParaRPr lang="en-GB" dirty="0"/>
          </a:p>
        </p:txBody>
      </p:sp>
    </p:spTree>
    <p:extLst>
      <p:ext uri="{BB962C8B-B14F-4D97-AF65-F5344CB8AC3E}">
        <p14:creationId xmlns:p14="http://schemas.microsoft.com/office/powerpoint/2010/main" val="3607102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CCF78-DA19-4E90-B4FD-309D9E542D1B}"/>
              </a:ext>
            </a:extLst>
          </p:cNvPr>
          <p:cNvSpPr>
            <a:spLocks noGrp="1"/>
          </p:cNvSpPr>
          <p:nvPr>
            <p:ph type="title"/>
          </p:nvPr>
        </p:nvSpPr>
        <p:spPr/>
        <p:txBody>
          <a:bodyPr/>
          <a:lstStyle/>
          <a:p>
            <a:r>
              <a:rPr lang="en-US" dirty="0"/>
              <a:t>Talks and </a:t>
            </a:r>
            <a:r>
              <a:rPr lang="en-US" dirty="0" err="1"/>
              <a:t>sOCIAL</a:t>
            </a:r>
            <a:r>
              <a:rPr lang="en-US" dirty="0"/>
              <a:t>/membership</a:t>
            </a:r>
            <a:endParaRPr lang="en-GB" dirty="0"/>
          </a:p>
        </p:txBody>
      </p:sp>
      <p:sp>
        <p:nvSpPr>
          <p:cNvPr id="3" name="Content Placeholder 2">
            <a:extLst>
              <a:ext uri="{FF2B5EF4-FFF2-40B4-BE49-F238E27FC236}">
                <a16:creationId xmlns:a16="http://schemas.microsoft.com/office/drawing/2014/main" id="{CECDA798-8B7A-43B6-816B-75C3657E34A5}"/>
              </a:ext>
            </a:extLst>
          </p:cNvPr>
          <p:cNvSpPr>
            <a:spLocks noGrp="1"/>
          </p:cNvSpPr>
          <p:nvPr>
            <p:ph idx="1"/>
          </p:nvPr>
        </p:nvSpPr>
        <p:spPr/>
        <p:txBody>
          <a:bodyPr>
            <a:normAutofit fontScale="92500" lnSpcReduction="20000"/>
          </a:bodyPr>
          <a:lstStyle/>
          <a:p>
            <a:r>
              <a:rPr lang="en-US" b="1" dirty="0"/>
              <a:t>Talks</a:t>
            </a:r>
            <a:r>
              <a:rPr lang="en-US" dirty="0"/>
              <a:t>: latest series on Climate change and </a:t>
            </a:r>
            <a:r>
              <a:rPr lang="en-US" dirty="0" err="1"/>
              <a:t>Aldeburgh</a:t>
            </a:r>
            <a:r>
              <a:rPr lang="en-US" dirty="0"/>
              <a:t> concludes this autumn/info on the website: </a:t>
            </a:r>
            <a:r>
              <a:rPr lang="en-US" dirty="0">
                <a:hlinkClick r:id="rId2"/>
              </a:rPr>
              <a:t>www.aldeburghsociety.org.uk</a:t>
            </a:r>
            <a:endParaRPr lang="en-US" dirty="0"/>
          </a:p>
          <a:p>
            <a:r>
              <a:rPr lang="en-US" b="1" dirty="0"/>
              <a:t>Annual General Meeting </a:t>
            </a:r>
            <a:r>
              <a:rPr lang="en-US" dirty="0"/>
              <a:t>is on 20 May at 6:30 at the Church Hall.</a:t>
            </a:r>
          </a:p>
          <a:p>
            <a:r>
              <a:rPr lang="en-US" b="1" dirty="0"/>
              <a:t>Party</a:t>
            </a:r>
            <a:r>
              <a:rPr lang="en-US" dirty="0"/>
              <a:t>: 1 July 2022 Red House 6-8</a:t>
            </a:r>
          </a:p>
          <a:p>
            <a:r>
              <a:rPr lang="en-US" dirty="0"/>
              <a:t>Book here: </a:t>
            </a:r>
            <a:r>
              <a:rPr lang="en-US" dirty="0">
                <a:hlinkClick r:id="rId3"/>
              </a:rPr>
              <a:t>https://www.ticketsource.co.uk/Aldsoc</a:t>
            </a:r>
            <a:endParaRPr lang="en-US" dirty="0"/>
          </a:p>
          <a:p>
            <a:r>
              <a:rPr lang="en-US" b="1" dirty="0"/>
              <a:t>JOIN:</a:t>
            </a:r>
            <a:br>
              <a:rPr lang="en-US" dirty="0"/>
            </a:br>
            <a:r>
              <a:rPr lang="en-US" dirty="0"/>
              <a:t>Join now for £10 to get household membership for one year.  You can pay by direct debit by filling in the form on the website. On filling in the form the society will contact you to complete the direct debit via GoCardless.  The Direct Debit guarantee will apply.</a:t>
            </a:r>
          </a:p>
          <a:p>
            <a:r>
              <a:rPr lang="en-US" b="1" dirty="0"/>
              <a:t>Get in touch: </a:t>
            </a:r>
          </a:p>
          <a:p>
            <a:r>
              <a:rPr lang="en-US" dirty="0"/>
              <a:t>info@aldeburghsociety.org.uk</a:t>
            </a:r>
          </a:p>
          <a:p>
            <a:r>
              <a:rPr lang="en-US" dirty="0"/>
              <a:t>07803 054878</a:t>
            </a:r>
          </a:p>
          <a:p>
            <a:endParaRPr lang="en-US" dirty="0"/>
          </a:p>
          <a:p>
            <a:endParaRPr lang="en-US" dirty="0"/>
          </a:p>
        </p:txBody>
      </p:sp>
    </p:spTree>
    <p:extLst>
      <p:ext uri="{BB962C8B-B14F-4D97-AF65-F5344CB8AC3E}">
        <p14:creationId xmlns:p14="http://schemas.microsoft.com/office/powerpoint/2010/main" val="2732111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emplate>TM03090430[[fn=Banded]]</Template>
  <TotalTime>0</TotalTime>
  <Words>308</Words>
  <Application>Microsoft Office PowerPoint</Application>
  <PresentationFormat>Widescreen</PresentationFormat>
  <Paragraphs>23</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Corbel</vt:lpstr>
      <vt:lpstr>Wingdings</vt:lpstr>
      <vt:lpstr>Banded</vt:lpstr>
      <vt:lpstr>The ALDEBURGH SOCIETY</vt:lpstr>
      <vt:lpstr>Aldeburgh Society purpose and remit  </vt:lpstr>
      <vt:lpstr>ACTIONS</vt:lpstr>
      <vt:lpstr>Talks and sOCIAL/membership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ALDEBURGH SOCIETY</dc:title>
  <dc:creator>Reece Thomas, Katherine</dc:creator>
  <cp:lastModifiedBy>Reece Thomas, Katherine</cp:lastModifiedBy>
  <cp:revision>1</cp:revision>
  <dcterms:created xsi:type="dcterms:W3CDTF">2022-04-23T09:32:26Z</dcterms:created>
  <dcterms:modified xsi:type="dcterms:W3CDTF">2022-04-23T09:53:35Z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6c24981-b6df-48f8-949b-0896357b9b03_Enabled">
    <vt:lpwstr>true</vt:lpwstr>
  </property>
  <property fmtid="{D5CDD505-2E9C-101B-9397-08002B2CF9AE}" pid="3" name="MSIP_Label_06c24981-b6df-48f8-949b-0896357b9b03_SetDate">
    <vt:lpwstr>2022-04-23T09:53:35Z</vt:lpwstr>
  </property>
  <property fmtid="{D5CDD505-2E9C-101B-9397-08002B2CF9AE}" pid="4" name="MSIP_Label_06c24981-b6df-48f8-949b-0896357b9b03_Method">
    <vt:lpwstr>Privileged</vt:lpwstr>
  </property>
  <property fmtid="{D5CDD505-2E9C-101B-9397-08002B2CF9AE}" pid="5" name="MSIP_Label_06c24981-b6df-48f8-949b-0896357b9b03_Name">
    <vt:lpwstr>Official</vt:lpwstr>
  </property>
  <property fmtid="{D5CDD505-2E9C-101B-9397-08002B2CF9AE}" pid="6" name="MSIP_Label_06c24981-b6df-48f8-949b-0896357b9b03_SiteId">
    <vt:lpwstr>dd615949-5bd0-4da0-ac52-28ef8d336373</vt:lpwstr>
  </property>
  <property fmtid="{D5CDD505-2E9C-101B-9397-08002B2CF9AE}" pid="7" name="MSIP_Label_06c24981-b6df-48f8-949b-0896357b9b03_ActionId">
    <vt:lpwstr>b052ad6b-dc3d-44b7-b6fb-5872928bf7ae</vt:lpwstr>
  </property>
  <property fmtid="{D5CDD505-2E9C-101B-9397-08002B2CF9AE}" pid="8" name="MSIP_Label_06c24981-b6df-48f8-949b-0896357b9b03_ContentBits">
    <vt:lpwstr>0</vt:lpwstr>
  </property>
</Properties>
</file>